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6" r:id="rId6"/>
    <p:sldId id="269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nashi-lyudi.by/brestskaya-oblast/" TargetMode="External"/><Relationship Id="rId7" Type="http://schemas.openxmlformats.org/officeDocument/2006/relationships/hyperlink" Target="https://nashi-lyudi.by/list/uchenye/" TargetMode="External"/><Relationship Id="rId2" Type="http://schemas.openxmlformats.org/officeDocument/2006/relationships/hyperlink" Target="https://nashi-lyudi.by/birthday/19.1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shi-lyudi.by/list/biologi/" TargetMode="External"/><Relationship Id="rId5" Type="http://schemas.openxmlformats.org/officeDocument/2006/relationships/hyperlink" Target="https://nashi-lyudi.by/list/antropologi/" TargetMode="External"/><Relationship Id="rId4" Type="http://schemas.openxmlformats.org/officeDocument/2006/relationships/hyperlink" Target="https://nashi-lyudi.by/brestskaya-oblast/lyahovichskij-rajon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Брестчина</a:t>
            </a:r>
            <a:r>
              <a:rPr lang="ru-RU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научная</a:t>
            </a:r>
            <a:endParaRPr lang="ru-RU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5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Адкажыце на пытанні: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з‘яўляецца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аўтарам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звыш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аўтарскіх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пасведчанняў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вынаходніцтвы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16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кніг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Яна мае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навуковыя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праблемах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эрганомікі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этыкі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Працавала над сацыяльнымі пытаннямі?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Гэты вучоны мае больш за 240 навукова-метадычных распрацовак?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 2008 г. яму было прысвоена званне прафесара?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Кандыдат і доктар біялагічных навук?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Гэты вучоны вывучаў антычнасць і  сярэднія вякі Заходняй Еўропы?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7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Суаднясіце:аўтар і яго навуковая праца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Глазырына Л.Д.    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Праблемы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вопыт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часткова-паасобнага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дзяўчынак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хлопчыкаў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Кунгурова Н.І.              </a:t>
            </a:r>
          </a:p>
          <a:p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Навукова-метадычныя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асновы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рэалізацыі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аздараўленчага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выхаваўчага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адукацыйнага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напрамкаў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праграмы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фізічнага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дашкольнікаў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Мікуліч А.І.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 «Асновы сарбцыйнай тэхналогіі»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Ласкорын Б.М.</a:t>
            </a:r>
          </a:p>
          <a:p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«Антрапалогія Беларускага Палесся»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07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706" y="0"/>
            <a:ext cx="8596668" cy="1320800"/>
          </a:xfrm>
        </p:spPr>
        <p:txBody>
          <a:bodyPr/>
          <a:lstStyle/>
          <a:p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Ласкорин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Борис Николаевич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17605" y="566671"/>
            <a:ext cx="3374395" cy="3593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9397545" y="4272677"/>
            <a:ext cx="27944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Хімік-тэхнолаг</a:t>
            </a:r>
            <a:r>
              <a:rPr lang="ru-RU" dirty="0"/>
              <a:t>, </a:t>
            </a:r>
            <a:r>
              <a:rPr lang="ru-RU" dirty="0" err="1"/>
              <a:t>акадэмік</a:t>
            </a:r>
            <a:r>
              <a:rPr lang="ru-RU" dirty="0"/>
              <a:t> РАН, </a:t>
            </a:r>
            <a:r>
              <a:rPr lang="ru-RU" dirty="0" err="1"/>
              <a:t>заслужаны</a:t>
            </a:r>
            <a:r>
              <a:rPr lang="ru-RU" dirty="0"/>
              <a:t> </a:t>
            </a:r>
            <a:r>
              <a:rPr lang="ru-RU" dirty="0" err="1"/>
              <a:t>вынаходнік</a:t>
            </a:r>
            <a:r>
              <a:rPr lang="ru-RU" dirty="0"/>
              <a:t> </a:t>
            </a:r>
            <a:r>
              <a:rPr lang="ru-RU" dirty="0" err="1"/>
              <a:t>Расіі</a:t>
            </a:r>
            <a:r>
              <a:rPr lang="ru-RU" dirty="0"/>
              <a:t>, </a:t>
            </a:r>
            <a:r>
              <a:rPr lang="ru-RU" dirty="0" err="1"/>
              <a:t>лаўрэат</a:t>
            </a:r>
            <a:r>
              <a:rPr lang="ru-RU" dirty="0"/>
              <a:t> </a:t>
            </a:r>
            <a:r>
              <a:rPr lang="ru-RU" dirty="0" err="1"/>
              <a:t>прэміі</a:t>
            </a:r>
            <a:r>
              <a:rPr lang="ru-RU" dirty="0"/>
              <a:t> </a:t>
            </a:r>
            <a:r>
              <a:rPr lang="ru-RU" dirty="0" err="1"/>
              <a:t>Савета</a:t>
            </a:r>
            <a:r>
              <a:rPr lang="ru-RU" dirty="0"/>
              <a:t> </a:t>
            </a:r>
            <a:r>
              <a:rPr lang="ru-RU" dirty="0" err="1"/>
              <a:t>Міністраў</a:t>
            </a:r>
            <a:r>
              <a:rPr lang="ru-RU" dirty="0"/>
              <a:t> СССР (1983, 1987), </a:t>
            </a:r>
            <a:r>
              <a:rPr lang="ru-RU" dirty="0" err="1"/>
              <a:t>Ленінскай</a:t>
            </a:r>
            <a:r>
              <a:rPr lang="ru-RU" dirty="0"/>
              <a:t> </a:t>
            </a:r>
            <a:r>
              <a:rPr lang="ru-RU" dirty="0" err="1"/>
              <a:t>прэміі</a:t>
            </a:r>
            <a:r>
              <a:rPr lang="ru-RU" dirty="0"/>
              <a:t> СССР (1958), </a:t>
            </a:r>
            <a:r>
              <a:rPr lang="ru-RU" dirty="0" err="1"/>
              <a:t>Дзяржаўнай</a:t>
            </a:r>
            <a:r>
              <a:rPr lang="ru-RU" dirty="0"/>
              <a:t> </a:t>
            </a:r>
            <a:r>
              <a:rPr lang="ru-RU" dirty="0" err="1"/>
              <a:t>прэміі</a:t>
            </a:r>
            <a:r>
              <a:rPr lang="ru-RU" dirty="0"/>
              <a:t> СССР (1978)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5910" y="1017431"/>
            <a:ext cx="74439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Будучы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вынаходнік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абаронца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навакольнага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асяроддзя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Мікалаевіч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Ласкорын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нарадзіўся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чэрвеня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1915 г.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Брэст-Літоўску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сям'і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чыноўніка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гады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Вялікай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Айчыннай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вайны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патрэб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флоту,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наладзіў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вытворчасць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сродкаў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хімабароны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прамысловых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маштабах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гэтыя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свае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распрацоўкі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Мікалаевіч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атрымаў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першую высокую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ўзнагароду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 1951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ордэн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Працоўнага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Чырвонага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Сцяга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заканчэння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вайны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1946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Ласкорын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абараніў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кандыдацкую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дысертацыю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асновах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сарбцыйнай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тэхналогіі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кандыдат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распрацаваў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сарбцыйны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ачысткі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радыёактыўнага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выкарыстоўваецца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дагэтуль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вёў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распрацоўкі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арганічных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паглынальнікаў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здабывання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ўрану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торыя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радыёактыўных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Акрамя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ўрану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Мікалаевіч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займаўся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стварэннем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экалагічна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бяспечнай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вытворчасці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малаадходных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энергарэсурсаў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Мікалаевіч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Ласкорын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вучоным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гідраметалургіі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інжынер-тэхнолаг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тэхнічных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акадэмік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 СССР (1976),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Лаўрэат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Ленінскай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прэміі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(1958), </a:t>
            </a:r>
          </a:p>
        </p:txBody>
      </p:sp>
    </p:spTree>
    <p:extLst>
      <p:ext uri="{BB962C8B-B14F-4D97-AF65-F5344CB8AC3E}">
        <p14:creationId xmlns:p14="http://schemas.microsoft.com/office/powerpoint/2010/main" val="8441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332" y="0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Наумчик Виктор Николаевич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907" y="0"/>
            <a:ext cx="3357093" cy="42902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8834907" y="4290293"/>
            <a:ext cx="33570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Беларускі</a:t>
            </a:r>
            <a:r>
              <a:rPr lang="ru-RU" dirty="0"/>
              <a:t> </a:t>
            </a:r>
            <a:r>
              <a:rPr lang="ru-RU" dirty="0" err="1"/>
              <a:t>вучоны</a:t>
            </a:r>
            <a:r>
              <a:rPr lang="ru-RU" dirty="0"/>
              <a:t> ў </a:t>
            </a:r>
            <a:r>
              <a:rPr lang="ru-RU" dirty="0" err="1"/>
              <a:t>галіне</a:t>
            </a:r>
            <a:r>
              <a:rPr lang="ru-RU" dirty="0"/>
              <a:t> </a:t>
            </a:r>
            <a:r>
              <a:rPr lang="ru-RU" dirty="0" err="1"/>
              <a:t>педагогікі</a:t>
            </a:r>
            <a:r>
              <a:rPr lang="ru-RU" dirty="0"/>
              <a:t>, </a:t>
            </a:r>
            <a:r>
              <a:rPr lang="ru-RU" dirty="0" err="1"/>
              <a:t>доктар</a:t>
            </a:r>
            <a:r>
              <a:rPr lang="ru-RU" dirty="0"/>
              <a:t> </a:t>
            </a:r>
            <a:r>
              <a:rPr lang="ru-RU" dirty="0" err="1"/>
              <a:t>педагагічных</a:t>
            </a:r>
            <a:r>
              <a:rPr lang="ru-RU" dirty="0"/>
              <a:t> </a:t>
            </a:r>
            <a:r>
              <a:rPr lang="ru-RU" dirty="0" err="1"/>
              <a:t>навук</a:t>
            </a:r>
            <a:r>
              <a:rPr lang="ru-RU" dirty="0"/>
              <a:t> (1995), </a:t>
            </a:r>
            <a:r>
              <a:rPr lang="ru-RU" dirty="0" err="1"/>
              <a:t>прафесар</a:t>
            </a:r>
            <a:r>
              <a:rPr lang="ru-RU" dirty="0"/>
              <a:t> (1999)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18732"/>
            <a:ext cx="883490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Нарадзіўся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Мікалаевіч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жніўня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1946 г. у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Брэсце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1968 г.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адзнакай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выдатна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скончыў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Брэсцкі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тэхнікум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чыгуначнага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спецыяльнасці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Аўтаматыка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тэлемеханікі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чыгуначным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1973 г.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адзнакай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выдатна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скончыў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фізічны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факультэт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Белдзяржуніверсітэта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заканчэння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1973–99 гг.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працаваў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БДУ, а з 2000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загадчык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сацыякультурнай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дзейнасці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ўніверсітэта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культуры.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Мікалаевіч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прафесар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агульнай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прафесійнай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Рэспубліканскі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інстытут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прафесійнай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акадэмік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акадэміі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тэхнічнай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(НАТА),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прафесар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аўтар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звыш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аўтарскіх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пасведчанняў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вынаходніцтвы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16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Узнагароджаны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знакамі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Вынаходнік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СССР”,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Выдатнік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асветы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Мікалаевіч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даследуе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праблемы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эрганомікі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вучэбнага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дэманстрацыйнага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эксперыменту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сярэдніх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навучальных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ВНУ,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этыкі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педагога, феномена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творчасці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асобы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Ён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навуковыя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праблемах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эрганомікі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этыкі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навучальнага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дэманстрацыйнага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эксперыменту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генезісу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творчасці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развіцця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здольнасцяў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чалавека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цяжкіх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падлеткаў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фарміравання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асобы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дзейнасць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Педагагічнае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крэда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Віктара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Мікалаевіча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сапраўднае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выхаванне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магчыма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негвалтоўным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шляхам.</a:t>
            </a:r>
          </a:p>
        </p:txBody>
      </p:sp>
    </p:spTree>
    <p:extLst>
      <p:ext uri="{BB962C8B-B14F-4D97-AF65-F5344CB8AC3E}">
        <p14:creationId xmlns:p14="http://schemas.microsoft.com/office/powerpoint/2010/main" val="146520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035" y="0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Глазырина Лариса Дмитриевна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149" y="0"/>
            <a:ext cx="2816180" cy="37549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8710413" y="3754905"/>
            <a:ext cx="32926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Вучоны</a:t>
            </a:r>
            <a:r>
              <a:rPr lang="ru-RU" dirty="0"/>
              <a:t> ў </a:t>
            </a:r>
            <a:r>
              <a:rPr lang="ru-RU" dirty="0" err="1"/>
              <a:t>галіне</a:t>
            </a:r>
            <a:r>
              <a:rPr lang="ru-RU" dirty="0"/>
              <a:t> </a:t>
            </a:r>
            <a:r>
              <a:rPr lang="ru-RU" dirty="0" err="1"/>
              <a:t>педагогікі</a:t>
            </a:r>
            <a:r>
              <a:rPr lang="ru-RU" dirty="0"/>
              <a:t>, аўтар </a:t>
            </a:r>
            <a:r>
              <a:rPr lang="ru-RU" dirty="0" err="1"/>
              <a:t>падручнікаў</a:t>
            </a:r>
            <a:r>
              <a:rPr lang="ru-RU" dirty="0"/>
              <a:t> для </a:t>
            </a:r>
            <a:r>
              <a:rPr lang="ru-RU" dirty="0" err="1"/>
              <a:t>пачатковай</a:t>
            </a:r>
            <a:r>
              <a:rPr lang="ru-RU" dirty="0"/>
              <a:t> школы, </a:t>
            </a:r>
            <a:r>
              <a:rPr lang="ru-RU" dirty="0" err="1"/>
              <a:t>вучэбна-метадычных</a:t>
            </a:r>
            <a:r>
              <a:rPr lang="ru-RU" dirty="0"/>
              <a:t> </a:t>
            </a:r>
            <a:r>
              <a:rPr lang="ru-RU" dirty="0" err="1"/>
              <a:t>дапаможнікаў</a:t>
            </a:r>
            <a:r>
              <a:rPr lang="ru-RU" dirty="0"/>
              <a:t> для </a:t>
            </a:r>
            <a:r>
              <a:rPr lang="ru-RU" dirty="0" err="1"/>
              <a:t>настаўнікаў</a:t>
            </a:r>
            <a:r>
              <a:rPr lang="ru-RU" dirty="0"/>
              <a:t> </a:t>
            </a:r>
            <a:r>
              <a:rPr lang="ru-RU" dirty="0" err="1"/>
              <a:t>пачатковых</a:t>
            </a:r>
            <a:r>
              <a:rPr lang="ru-RU" dirty="0"/>
              <a:t> </a:t>
            </a:r>
            <a:r>
              <a:rPr lang="ru-RU" dirty="0" err="1"/>
              <a:t>класаў</a:t>
            </a:r>
            <a:r>
              <a:rPr lang="ru-RU" dirty="0"/>
              <a:t> і </a:t>
            </a:r>
            <a:r>
              <a:rPr lang="ru-RU" dirty="0" err="1"/>
              <a:t>педагогаў</a:t>
            </a:r>
            <a:r>
              <a:rPr lang="ru-RU" dirty="0"/>
              <a:t> </a:t>
            </a:r>
            <a:r>
              <a:rPr lang="ru-RU" dirty="0" err="1"/>
              <a:t>дашкольных</a:t>
            </a:r>
            <a:r>
              <a:rPr lang="ru-RU" dirty="0"/>
              <a:t> </a:t>
            </a:r>
            <a:r>
              <a:rPr lang="ru-RU" dirty="0" err="1"/>
              <a:t>устаноў</a:t>
            </a:r>
            <a:r>
              <a:rPr lang="ru-RU" dirty="0"/>
              <a:t>, </a:t>
            </a:r>
            <a:r>
              <a:rPr lang="ru-RU" dirty="0" err="1"/>
              <a:t>акадэмік</a:t>
            </a:r>
            <a:r>
              <a:rPr lang="ru-RU" dirty="0"/>
              <a:t> </a:t>
            </a:r>
            <a:r>
              <a:rPr lang="ru-RU" dirty="0" err="1"/>
              <a:t>Міжнароднай</a:t>
            </a:r>
            <a:r>
              <a:rPr lang="ru-RU" dirty="0"/>
              <a:t> </a:t>
            </a:r>
            <a:r>
              <a:rPr lang="ru-RU" dirty="0" err="1"/>
              <a:t>акадэміі</a:t>
            </a:r>
            <a:r>
              <a:rPr lang="ru-RU" dirty="0"/>
              <a:t> </a:t>
            </a:r>
            <a:r>
              <a:rPr lang="ru-RU" dirty="0" err="1"/>
              <a:t>навук</a:t>
            </a:r>
            <a:r>
              <a:rPr lang="ru-RU" dirty="0"/>
              <a:t> </a:t>
            </a:r>
            <a:r>
              <a:rPr lang="ru-RU" dirty="0" err="1"/>
              <a:t>вышэйшай</a:t>
            </a:r>
            <a:r>
              <a:rPr lang="ru-RU" dirty="0"/>
              <a:t> школы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" y="660400"/>
            <a:ext cx="88091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Глазырына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Ларыса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Дзмітрыеўна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прафесар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ўніверсітэта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Максіма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Танка,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вучоны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аўтар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падручнікаў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пачатковай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вучэбна-метадычных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дапаможнікаў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настаўнікаў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пачатковых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дашкольных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акадэмік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акадэміі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вышэйшай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2" y="2137728"/>
            <a:ext cx="87104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Нарадзілася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Ларыса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Дзмітрыеўна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лютага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1942 г.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Брэсце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сям'і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служачага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1963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скончыла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інстытут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культуры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спецыяльнасці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Фізічная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 і спорт”. З 1963 па 1969 гг.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працавала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настаўнікам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школе № 11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Мінска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1969 па 1976 гг. –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Мінскім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інстытуце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Горкага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1976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Глазырына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абараніла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кандыдацкую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дысертацыю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праблеме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грамадскай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актыўнасці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малодшых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школьнікаў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2" y="3970318"/>
            <a:ext cx="83841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1976 па 1996 гг.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Ларыса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Дзмітрыеўна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працавала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БДУФК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дацэнтам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прафесарам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загадчыкам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тэорыі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фізічнага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1992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абараніла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доктарскую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дысертацыю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Навукова-метадычныя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асновы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рэалізацыі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аздараўленчага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выхаваўчага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адукацыйнага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напрамкаў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праграмы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фізічнага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выхавання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дашкольнікаў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32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431" y="0"/>
            <a:ext cx="8596668" cy="1320800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Кунгурова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Нина Ивановна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55408" y="40401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/>
              <a:t>Вучоны-эканаміст</a:t>
            </a:r>
            <a:r>
              <a:rPr lang="ru-RU" sz="2000" dirty="0"/>
              <a:t>, </a:t>
            </a:r>
            <a:r>
              <a:rPr lang="ru-RU" sz="2000" dirty="0" err="1"/>
              <a:t>сацыёлаг</a:t>
            </a:r>
            <a:r>
              <a:rPr lang="ru-RU" sz="2000" dirty="0"/>
              <a:t>, </a:t>
            </a:r>
            <a:r>
              <a:rPr lang="ru-RU" sz="2000" dirty="0" err="1"/>
              <a:t>акадэмік</a:t>
            </a:r>
            <a:r>
              <a:rPr lang="ru-RU" sz="2000" dirty="0"/>
              <a:t> </a:t>
            </a:r>
            <a:r>
              <a:rPr lang="ru-RU" sz="2000" dirty="0" err="1"/>
              <a:t>Беларускай</a:t>
            </a:r>
            <a:r>
              <a:rPr lang="ru-RU" sz="2000" dirty="0"/>
              <a:t> </a:t>
            </a:r>
            <a:r>
              <a:rPr lang="ru-RU" sz="2000" dirty="0" err="1"/>
              <a:t>акадэміі</a:t>
            </a:r>
            <a:r>
              <a:rPr lang="ru-RU" sz="2000" dirty="0"/>
              <a:t> </a:t>
            </a:r>
            <a:r>
              <a:rPr lang="ru-RU" sz="2000" dirty="0" err="1"/>
              <a:t>навук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402388"/>
            <a:ext cx="122821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Нарадзілася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Іванаўна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жніўня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1948 г. у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Брэсце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1972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годзе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скончыла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Маскоўскі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ўніверсітэт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Ламаносава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1972 года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працавала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філіяле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Усесаюзнага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навукова-даследчага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нстытута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Мінскім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філіяле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Усесаюзнага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НДІ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тэхніка-эканамічных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даследаванняў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прамысловасці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1980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годзе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кандыдатам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эканамічных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1981–1998 годах Н.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Кунгурава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працавала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дацэнтам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Рэспубл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канскага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нстытута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ўдасканалення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настаўн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Акадэміі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паслядыпломнай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16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красав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 1993 года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атрымала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доктара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сацыялагічных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1995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годзе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становіцца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прафесарам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1999 года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Іванаўна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працавала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кафедры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педагагічным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універсітэце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Танка.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Стажыравалася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Стакгольмск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Швецыя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Член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вучонага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абароне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дысертацый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БДПУ.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Кунгурава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выкладала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курсы: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Занятасць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насельн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дэмаграфія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геранталогія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Тэхналогія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работы”,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статыстыка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праектаванне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этнаграфія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Эканам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чныя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веды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Кунгурава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аўтар 150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навукова-метадычных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праблемах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эканамічнай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дэмаграфіі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тэорыі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практыкі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эканамічнай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школьнікаў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сярод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Эканоміка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карысная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(1997),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Праблемы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вопыт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часткова-паасобнага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навучання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дзяўчынак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хлопчыкаў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Увядзенне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ў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эканоміку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(1999),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тэорыя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практыка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(2003),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Сацыяльная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работа” (2007). Аўтар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падручнікаў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эканоміцы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367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613" y="0"/>
            <a:ext cx="8596668" cy="13208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Поварнин Сергей Иннокентьевич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1121" y="0"/>
            <a:ext cx="3060879" cy="40390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440214" y="4039080"/>
            <a:ext cx="31510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Философ, логик, литературовед, литературный критик, издатель, педагог, переводчик, </a:t>
            </a:r>
            <a:r>
              <a:rPr lang="ru-RU" dirty="0" err="1"/>
              <a:t>библиотековед</a:t>
            </a:r>
            <a:r>
              <a:rPr lang="ru-RU" dirty="0"/>
              <a:t>, доктор философских наук, профессор.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2879" y="660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Философ, логик, литературовед, литературный критик, издатель, педагог, переводчик,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библиотековед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доктор философских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студенческое сочинение «Учение о свободе воли Спинозы, Лейбница, Канта и Шопенгауэра» Сергей Поварнин был удостоен золотой медали.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1900 г. Сергея Иннокентьевича оставили при университете для подготовки к профессорскому званию по кафедре философии. В 1903 г. его командировали с научной целью в Германию, заниматься изучением вопросов логики в Берлине, Лейпциге, Дрездене и Мюнхене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1904 г. он был допущен к чтению в университете лекций по философии в качестве приват-доцента. Поварнин участвовал в работах Философского общества при университете, где выступал, в частности, с докладом «Образы и сновидения». Был учеником А. И. Введенского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1905 г. Сергей Иннокентьевич около года работал в библиотеке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 философских наук была присуждена Поварнину в 1946 г. философским факультетом Ленинградского государственного университета по совокупности работ без защиты, а в 1948 г. ему было присвоено звание профессора по кафедре философии.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1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1679" y="656823"/>
            <a:ext cx="5642521" cy="642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600" dirty="0" err="1">
                <a:solidFill>
                  <a:srgbClr val="0055AB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Пойта</a:t>
            </a:r>
            <a:r>
              <a:rPr lang="ru-RU" sz="3600" dirty="0">
                <a:solidFill>
                  <a:srgbClr val="0055AB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Пётр Степанович</a:t>
            </a:r>
            <a:endParaRPr lang="ru-RU" sz="36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s://gcbs-brest.by/uploads/brest/izvestnye-brestchane/pochetnye/poita_14_11_2022/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442" y="152400"/>
            <a:ext cx="3876541" cy="440672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60608" y="1299756"/>
            <a:ext cx="6812924" cy="6422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Пётр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Пойта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родился 23 сентября 1948 г. в деревне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Харсы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Брестского района Брестской области.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октября 2002 г. Петр Степанович – ректор УО «Брестский государственный технический университет». Защитил докторскую диссертацию. В 2007 году он был награжден медалью «За трудовые заслуги», а в 2008 году ему присвоено ученое звание профессора. Научные интересы: теоретические и экспериментальные основы работы фундаментов зданий и сооружений в сложных инженерно-геологических условиях. Имеет более 240 научно-методических разработок, в том числе 2 монографии, 4 учебных пособия, 76 изобретений и патентов.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Продолжительное время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Пойта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являлся научным руководителем заданий Министерства архитектуры и строительства Республики Беларусь по разработке технического кодекса установившейся практики «Грунтовые основания, уплотненные тяжелыми трамбовками. Правила проектирования и устройства». Петр Степанович выполнял ряд работ на объектах Бреста и Брестской области, Гродно, Минска, Борисова, Новгорода, Воскресенска и др.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2018 г. он оставил должность ректора и перешел на преподавательскую работу в университете.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1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730" y="334852"/>
            <a:ext cx="8926272" cy="15325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Микулич Алексей Игнатьевич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Известные белорусы родившиеся 19 декабря"/>
              </a:rPr>
              <a:t>19 декабря</a:t>
            </a: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1934г - 12 января 2021г</a:t>
            </a:r>
            <a:b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Известные белорусы родившиеся в Брестской области"/>
              </a:rPr>
              <a:t>Брестская область</a:t>
            </a: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600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Известные белорусы родившиеся в Ляховичском районе"/>
              </a:rPr>
              <a:t>Ляховичский</a:t>
            </a:r>
            <a:r>
              <a:rPr lang="ru-RU" sz="1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Известные белорусы родившиеся в Ляховичском районе"/>
              </a:rPr>
              <a:t> район</a:t>
            </a: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Жеребковичи</a:t>
            </a: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Белорусские антропологи"/>
              </a:rPr>
              <a:t>Антрополог</a:t>
            </a: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Белорусские биологи"/>
              </a:rPr>
              <a:t>Биолог</a:t>
            </a: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6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Белорусские ученые"/>
              </a:rPr>
              <a:t>Ученый</a:t>
            </a: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Белорусский антрополог, доктор биологических наук (1991 г.).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44698" y="2369980"/>
            <a:ext cx="8461419" cy="4120971"/>
          </a:xfrm>
        </p:spPr>
        <p:txBody>
          <a:bodyPr>
            <a:normAutofit fontScale="70000" lnSpcReduction="20000"/>
          </a:bodyPr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1963 г. завершил обучение в Минском медицинском институте.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1963—1966 гг. работал в Министерстве социального обеспечения БССР. С 1969 г. — в Институт искусствоведения, этнографии и фольклора НАН Беларуси.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 закономерности изменчивости генетико-антропологических и адаптивных типов, </a:t>
            </a:r>
            <a:r>
              <a:rPr lang="ru-RU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генодемографических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среди населения Беларуси и сопредельных территорий. Кандидат биологических наук (1972), доцент (1986), доктор биологических наук (1991), профессор (1994).</a:t>
            </a: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«Очерки по антропологии Беларуси» (1976 г.)</a:t>
            </a: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«Антропология Белорусского Полесья» (1978 г.)</a:t>
            </a: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«Биологическое и социальное в формировании антропологических особенностей» (1981 г.)</a:t>
            </a: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«Наследственные и социально-гигиенические факторы долголетия» (1986 г.)</a:t>
            </a: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1998 г. — Государственная премия Беларуси.</a:t>
            </a:r>
          </a:p>
          <a:p>
            <a:endParaRPr lang="ru-RU" dirty="0"/>
          </a:p>
        </p:txBody>
      </p:sp>
      <p:pic>
        <p:nvPicPr>
          <p:cNvPr id="4" name="Рисунок 3" descr="Микулич Алексей Игнатьевич - белорусский антрополог, биолог, ученый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510" y="158571"/>
            <a:ext cx="2830535" cy="2983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058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170452" cy="858592"/>
          </a:xfrm>
        </p:spPr>
        <p:txBody>
          <a:bodyPr/>
          <a:lstStyle/>
          <a:p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Федосик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Белорусский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историк, доктор исторических наук, профессор.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в деревне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Синкевичи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Лунинецкого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Брестской области.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1976—1983 гг. преподавал на кафедре истории СССР, БССР и зарубежных стран Минского института культуры, с 1980 г. — доцент. С 1983 г. преподаёт на кафедре истории древнего мира и средних веков БГУ, с 1988 г. — заведующий этой кафедрой. В 1977 г. защитил кандидатскую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диссертацию,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 г. — докторскую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диссертацию.С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1993 г. 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профессор. 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крупнейшим в Беларуси специалистом по истории античности и средних веков Западной Европы, возглавляет белорусскую научную школу изучения античного христианства, основанную академиком Н. М. Никольским. Автор более 300 научных и научно-методических работ, 5 монографий, более 10 научно-популярных книг, 20 учебников и учебных пособий для высшей и средней школы. Под его научным руководством были защищены одна докторская и 6 кандидатских диссертаций. Его научные работы широко известны за пределами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Беларуси.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1983 г. — Грамота Министерства высшего и среднего специального образования БССР, в 1996 г. — Почетная грамота Кабинета министров Республики Беларусь, 2001, 2004 гг. — Почетные грамоты Министерства образования Республики Беларусь, 2003 г. — Премия БГУ им. В. И. Пичеты, 2006 г. — медаль святителя Кирилла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Туровского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Белорусской Православной Церкви, 2009 г. — нагрудный знаком Министерства образования РБ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Выдатнік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Награждён 5 Почетными грамотами БГУ.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Федосик Виктор Анатольевич - белорусский историк, учены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22696"/>
            <a:ext cx="2381250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722699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1703</Words>
  <Application>Microsoft Office PowerPoint</Application>
  <PresentationFormat>Широкоэкранный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Брестчина научная</vt:lpstr>
      <vt:lpstr>Ласкорин Борис Николаевич</vt:lpstr>
      <vt:lpstr>Наумчик Виктор Николаевич</vt:lpstr>
      <vt:lpstr>Глазырина Лариса Дмитриевна</vt:lpstr>
      <vt:lpstr>Кунгурова Нина Ивановна</vt:lpstr>
      <vt:lpstr>Поварнин Сергей Иннокентьевич</vt:lpstr>
      <vt:lpstr>Презентация PowerPoint</vt:lpstr>
      <vt:lpstr>Микулич Алексей Игнатьевич 19 декабря 1934г - 12 января 2021г  Брестская область, Ляховичский район, Жеребковичи  Антрополог, Биолог, Ученый   Белорусский антрополог, доктор биологических наук (1991 г.). </vt:lpstr>
      <vt:lpstr>Федосик Виктор Анатольевич</vt:lpstr>
      <vt:lpstr>Адкажыце на пытанні:</vt:lpstr>
      <vt:lpstr>Суаднясіце:аўтар і яго навуковая праца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19</cp:revision>
  <dcterms:created xsi:type="dcterms:W3CDTF">2024-02-18T14:47:41Z</dcterms:created>
  <dcterms:modified xsi:type="dcterms:W3CDTF">2024-03-17T16:26:19Z</dcterms:modified>
</cp:coreProperties>
</file>