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83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6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9798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1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30180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01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3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59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8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4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7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77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2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56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17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D72A-9EC8-4AD0-AC9B-CD6D7064CA7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FFAAB5-410E-4C8E-8654-99678123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9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3" y="261257"/>
            <a:ext cx="9426430" cy="1643743"/>
          </a:xfrm>
        </p:spPr>
        <p:txBody>
          <a:bodyPr>
            <a:noAutofit/>
          </a:bodyPr>
          <a:lstStyle/>
          <a:p>
            <a:r>
              <a:rPr lang="ru-RU" sz="8800" b="1" dirty="0" err="1" smtClean="0">
                <a:solidFill>
                  <a:schemeClr val="accent2">
                    <a:lumMod val="75000"/>
                  </a:schemeClr>
                </a:solidFill>
              </a:rPr>
              <a:t>Пружанщина</a:t>
            </a: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 историческая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5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795" y="624110"/>
            <a:ext cx="9865818" cy="128089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Исторический центр Пружан застраивался в конце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1860-х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гг. В 1866 завершилось возведение Собора Александра Невского.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223" y="2133600"/>
            <a:ext cx="4346369" cy="4724400"/>
          </a:xfrm>
        </p:spPr>
      </p:pic>
    </p:spTree>
    <p:extLst>
      <p:ext uri="{BB962C8B-B14F-4D97-AF65-F5344CB8AC3E}">
        <p14:creationId xmlns:p14="http://schemas.microsoft.com/office/powerpoint/2010/main" xmlns="" val="39591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9" y="624110"/>
            <a:ext cx="9925194" cy="128089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1896 на месте старых деревянных торговых рядов, известных с XVI в., появились так называемые «Белые лавки» - каменные помещения для купцов. В архитектурном плане сооружение сочетает в себе стили барокко и классицизм. В наше время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пружанские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Белые лавки практически не имеют аналогов в Беларуси и являются памятником архитектуры республиканского значения.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29" y="2624138"/>
            <a:ext cx="7887611" cy="4233862"/>
          </a:xfrm>
        </p:spPr>
      </p:pic>
    </p:spTree>
    <p:extLst>
      <p:ext uri="{BB962C8B-B14F-4D97-AF65-F5344CB8AC3E}">
        <p14:creationId xmlns:p14="http://schemas.microsoft.com/office/powerpoint/2010/main" xmlns="" val="8382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669" y="624110"/>
            <a:ext cx="9948944" cy="128089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ХХ столетие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652" y="1246909"/>
            <a:ext cx="10518960" cy="46643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ХХ столетие Пружаны вступили развитым городом, в котором проживало более 7600 человек,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более 5000 евреев. Работали 14 мелких предприятий, больница, городское и духовное училища.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началом Первой мировой войны Пружаны оказались в прифронтовой зоне. Началось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массовоебеженство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восточные регионы России. В начале августа 1915 г. в город вошли немецко-австрийской армии, оккупация продлилась до 1919 года. Затем в течение двух лет Пружаны занимали то польские, то советские войска. В 1921 г., согласно Рижскому мирному договору, территория Западной Беларуси вошла в состав Польши, Пружаны стали центром повета Полесского воеводства II Речи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Посполитой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Очередной период истории начался в 1939 г. В сентябре произошло объединение западной и восточной Беларуси в единую Белорусскую Советскую Социалистическую Республику. 15 января 1940 г. Указом Президиума Верховного Совета БССР в западных областях республики вместо уездов были созданы районы. Районными центрами стали Пружаны, Шерешево и Ружаны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511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047" y="624110"/>
            <a:ext cx="9794565" cy="128089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Великая Отечественная война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899" y="1353787"/>
            <a:ext cx="10637713" cy="45574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Пружанщины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первых часов Великой Отечественной войны оказалась в огне пожарищ и стала местом жестоких боев. Ранним утром 22 июня 1941 года в бой с фашистскими захватчиками вступили летчики 33-го истребительного авиаполка, который дислоцировался под Пружанами. Именно тогда старший лейтенант С.М.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Гудимов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совершил один из первых воздушных таранов в истории Великой Отечественной войны.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Оккупанты заняли Пружаны в первый день войны. Вскоре начались массовые расстрелы военнопленных, советских активистов и граждан еврейской национальности. За три военных года в урочище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Слобудка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 Пружанами было уничтожено более 10 тысяч человек. В центре города гитлеровцы создали гетто, куда привозили евреев из Ружан, Шерешево,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Белостока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конце января 1943 года более 10 тысяч мужчин, женщин, детей из гетто вывезли в лагерь смерти Освенцим (Польша).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Жители района вели борьбу с захватчиками. Уже в 1941 г. в Пружанах организован подпольный антифашистский комитет, а с 1943 г. – подпольный райком партии. Он издавал газету «Новый путь» и держал связь с партизанскими группами, которые действовали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Гуто-Михалинских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лесах. В 1944 г. партизанское движение в районе насчитывало около десятка отрядов в составе двух бригад.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Пружаны были освобождены частями 28-й армии 1-го Белорусского фронта 17 июля 1944 года. Последствия войны были страшными: около 3 тысяч жителей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Пружанщины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погибли на фронтах, около 20 тысяч ­– от рук гитлеровцев на оккупированных территориях, за 3 года в районе было уничтожено 134 деревни, 43 из которых не восстановлены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6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624110"/>
            <a:ext cx="9758939" cy="128089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Герои войны – уроженцы района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527" y="2133600"/>
            <a:ext cx="10507085" cy="3777622"/>
          </a:xfrm>
        </p:spPr>
        <p:txBody>
          <a:bodyPr/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Трём уроженцам района присвоено звание Героя Советского Союза: генерал-лейтенанту С.А.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Бобруку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(родился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д.Шубичи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), генерал-майору Александру Александровичу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Вашкевичу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(род. в пос.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Беловежа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Пружанского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уезда, ныне – Республика Польша) и полковнику М.В.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Хотимскому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(родился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г.п.Шерешево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Житель Пружан Р.Т. Кротов стал полным кавалером ордена Славы.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44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1" y="547910"/>
            <a:ext cx="9919652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Послевоенная </a:t>
            </a:r>
            <a:r>
              <a:rPr lang="ru-RU" sz="2800" b="1" dirty="0" err="1" smtClean="0">
                <a:latin typeface="Arial Black" pitchFamily="34" charset="0"/>
              </a:rPr>
              <a:t>Пружанщина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188720"/>
            <a:ext cx="9828212" cy="53644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 войны производственную и социальную инфраструктуру требовалось восстанавливать с нуля – город был разрушен на 70%. Возобновили работу: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раймаслопром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ныне ОАО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Пружанский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молочный комбинат», цеха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райпотребсоюза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том числе хлебозавод, начал активную деятельность по заготовке древесины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Пружанский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лесхоз, в 1946 г. был открыт пищекомбинат – в настоящее время ОАО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Пружанский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консервный завод». В 1967 г. в Пружанах, где дислоцировались много военных частей, был построен завод радиодеталей, в последующие годы появились льнозавод, комбинат стройматериалов, комбинат бытовых услуг, многочисленные учреждения образования, здравоохранения, культуры.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Завершение эпохи СССР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554480"/>
            <a:ext cx="10056812" cy="435674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Эпоха СССР завершилась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Пружанщине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В глубине Беловежской пущи в правительственной резиденции 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Вискули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 8 декабря 1991 г. руководители России, Беларуси и Украины – Борис Ельцин, Станислав Шушкевич и Леонид Кравчук – подписали соглашение о создании Содружества Независимых Государств.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ХХ</a:t>
            </a:r>
            <a:r>
              <a:rPr lang="en-US" sz="2800" dirty="0" smtClean="0">
                <a:latin typeface="Arial Black" pitchFamily="34" charset="0"/>
              </a:rPr>
              <a:t>I </a:t>
            </a:r>
            <a:r>
              <a:rPr lang="ru-RU" sz="2800" dirty="0" smtClean="0">
                <a:latin typeface="Arial Black" pitchFamily="34" charset="0"/>
              </a:rPr>
              <a:t>век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8280" y="1325880"/>
            <a:ext cx="10026332" cy="458534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ХI век внес новые современные краски в палитру районного центра. 2003 год стал знаменательным в истории Пружан – здесь состоялся республиканский фестиваль-ярмарка тружеников села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Дажынкі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 Город преобразился: были проведены значительные работы по модернизации зданий и улиц, открыт новый городской Дворец культуры на 600 мест и многое другое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g355-1-2-3-4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0" y="2788920"/>
            <a:ext cx="4876800" cy="3870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1" y="624110"/>
            <a:ext cx="9812972" cy="128089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2005 г. были возведены памятники «Сожженным деревням» и жертвам еврейского гетто, а в 2007 г. с участием президента Республики Беларусь А.Г. Лукашенко открыт Ледовый дворец. В течение 2009-2010 гг. была построена и введена в строй первая в стране мини-ТЭЦ на местных видах топлива мощностью 3,7 МВт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Otkrytie-ledovogo-dvorts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520" y="2133600"/>
            <a:ext cx="6125373" cy="451104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445" y="624110"/>
            <a:ext cx="8911687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Arial" pitchFamily="34" charset="0"/>
                <a:cs typeface="Arial" pitchFamily="34" charset="0"/>
              </a:rPr>
              <a:t>В 2010 г. состоялось открытие Водного дворца. Великолепное современное сооружение имеет бассейн, аквапарк, тренажерный зал и является местом притяжения не только местных жителей, но и гостей города.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Vodnyj-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2301240"/>
            <a:ext cx="5989319" cy="43281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7" y="624110"/>
            <a:ext cx="9972695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Первые </a:t>
            </a:r>
            <a:r>
              <a:rPr lang="ru-RU" sz="2800" b="1" dirty="0">
                <a:latin typeface="Arial Black" panose="020B0A04020102020204" pitchFamily="34" charset="0"/>
              </a:rPr>
              <a:t>поселения на территории </a:t>
            </a:r>
            <a:r>
              <a:rPr lang="ru-RU" sz="2800" b="1" dirty="0" err="1" smtClean="0">
                <a:latin typeface="Arial Black" panose="020B0A04020102020204" pitchFamily="34" charset="0"/>
              </a:rPr>
              <a:t>Пружанщины</a:t>
            </a:r>
            <a:r>
              <a:rPr lang="en-US" sz="2800" b="1" dirty="0" smtClean="0"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> 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1793174"/>
            <a:ext cx="10257703" cy="485700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Первые поселения на территории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Пружанщины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возникли вдоль берегов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Ясельды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Мухавца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Лесной около 9 тысяч лет назад. Размещение на водоразделе рек, впадающих в Балтийское и Черное моря, на перекрестке важнейших торговых и военно-транспортных путей, соединяющих Западную Европу с Россией, Прибалтику с Украиной, оказало огромное влияние на развитие материальной и духовной культуры региона.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41265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041" y="624110"/>
            <a:ext cx="9660572" cy="128089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15 июля 2023 г. Пружаны отметили своё 590-летие. Проведена большая работа по асфальтированию улиц, озеленению города, созданию спортивных и детских площадок, замене остановочных пунктов и т.д.  В честь праздника был организован грандиозный концерт.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3-590-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601" y="1920240"/>
            <a:ext cx="5664543" cy="4724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219200"/>
            <a:ext cx="8915400" cy="4692022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возникли первые поселения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Пружанщины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каком веке образовываются Пружаны?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каком году Пружанам было даровано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Магдебургское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право ВКЛ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какими деревнями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Пружанского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состоялось одно из крупнейших сражений Отечественной войны 1812 года?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героев Советского Союза родилось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Пружанского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здание , построенное в 19 веке в Пружанах является памятником республиканского значения?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каком году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участием президента Республики Беларусь А.Г. </a:t>
            </a:r>
            <a:r>
              <a:rPr lang="ru-RU" smtClean="0">
                <a:latin typeface="Arial" pitchFamily="34" charset="0"/>
                <a:cs typeface="Arial" pitchFamily="34" charset="0"/>
              </a:rPr>
              <a:t>Лукашенко </a:t>
            </a:r>
            <a:r>
              <a:rPr lang="ru-RU" smtClean="0">
                <a:latin typeface="Arial" pitchFamily="34" charset="0"/>
                <a:cs typeface="Arial" pitchFamily="34" charset="0"/>
              </a:rPr>
              <a:t>был открыт </a:t>
            </a:r>
            <a:r>
              <a:rPr lang="ru-RU" smtClean="0"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mtClean="0">
                <a:latin typeface="Arial" pitchFamily="34" charset="0"/>
                <a:cs typeface="Arial" pitchFamily="34" charset="0"/>
              </a:rPr>
              <a:t>дворец?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1" y="624110"/>
            <a:ext cx="9806441" cy="12808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Название поселения «Пружаны»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416" y="1472540"/>
            <a:ext cx="10020196" cy="4438682"/>
          </a:xfrm>
        </p:spPr>
        <p:txBody>
          <a:bodyPr/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Название поселения «Пружаны», возможно, возникло от слов «прудить», «запруда». Но есть и более интересная версия: по данным историков, еще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XIII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великий князь литовский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Тройден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разрешил селиться на этих землях теснимому крестоносцами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балтскому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племени пруссов – вероятно, по созвучию и появились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Пруссаны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так называет эти земли древний летописец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31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3" y="624110"/>
            <a:ext cx="9604560" cy="128089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«</a:t>
            </a:r>
            <a:r>
              <a:rPr lang="ru-RU" sz="2800" dirty="0" err="1">
                <a:latin typeface="Arial Black" panose="020B0A04020102020204" pitchFamily="34" charset="0"/>
              </a:rPr>
              <a:t>Прушанская</a:t>
            </a:r>
            <a:r>
              <a:rPr lang="ru-RU" sz="2800" dirty="0">
                <a:latin typeface="Arial Black" panose="020B0A04020102020204" pitchFamily="34" charset="0"/>
              </a:rPr>
              <a:t> волость</a:t>
            </a:r>
            <a:r>
              <a:rPr lang="ru-RU" sz="2800" dirty="0" smtClean="0">
                <a:latin typeface="Arial Black" panose="020B0A04020102020204" pitchFamily="34" charset="0"/>
              </a:rPr>
              <a:t>»  Х</a:t>
            </a:r>
            <a:r>
              <a:rPr lang="en-US" sz="2800" dirty="0" smtClean="0">
                <a:latin typeface="Arial Black" panose="020B0A04020102020204" pitchFamily="34" charset="0"/>
              </a:rPr>
              <a:t>V </a:t>
            </a:r>
            <a:r>
              <a:rPr lang="be-BY" sz="2800" dirty="0" smtClean="0">
                <a:latin typeface="Arial Black" panose="020B0A04020102020204" pitchFamily="34" charset="0"/>
              </a:rPr>
              <a:t>век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174" y="1318161"/>
            <a:ext cx="9711438" cy="5367647"/>
          </a:xfrm>
        </p:spPr>
        <p:txBody>
          <a:bodyPr/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Пружаны ведут свое летоисчисление с 1433 г.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Прушанская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волость» в XV веке – вотчина Кобринских князей, в 1473 г. князь Иван Семенович построил в городке первую православную церковь. В 1519 г. по указу великого князя литовского и короля польского Сигизмунда I Старого Пружаны вошли в состав королевской экономии, уже через 3 года здесь построен первый костел, а в 1532 г. хозяйкой города стала Бона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Сфорца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супруга Сигизмунда I. Уроженка Италии отличалась красотой, умом и образованностью. В своих владениях она осуществила реформы в землепользовании, начала заселять малообжитые земли, провела первую на Полесье мелиорацию, строила замки, костелы, госпитали, школы. Во время ее правления в белорусских городах впервые появились регулярная планировка улиц, водопровод, развивались ремесла и торговля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27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175" y="624110"/>
            <a:ext cx="9711438" cy="1280890"/>
          </a:xfrm>
        </p:spPr>
        <p:txBody>
          <a:bodyPr/>
          <a:lstStyle/>
          <a:p>
            <a:r>
              <a:rPr lang="ru-RU" dirty="0" err="1">
                <a:latin typeface="Arial Black" panose="020B0A04020102020204" pitchFamily="34" charset="0"/>
              </a:rPr>
              <a:t>Магдебургское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право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031" y="1389413"/>
            <a:ext cx="10364581" cy="528711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1589 году великий князь ВКЛ Сигизмунд III Ваза даровал Пружанам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Магдебургское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право. Это дало импульс экономическому развитию города. В конце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XVIв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Пружаны – крупный ремесленный центр, в котором изготавливается широко известная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чернозадымленная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керамика, в год проходило 4 ярмарки. Вместе с новым статусом город получил свою печать и герб.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321" y="4191989"/>
            <a:ext cx="2031051" cy="22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6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624110"/>
            <a:ext cx="9545183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79418" y="2018805"/>
            <a:ext cx="9925194" cy="4619501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память о королеве Боне, дочери миланского герцога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Джана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Галеацо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Сфорца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ее дочь, Анна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Ягелонка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пожаловала Пружанам герб, который очень похож на герб Милана:  на серебряном щите изображен голубой уж, из пасти которого появляется младенец. Действительный смысл изображенных на гербе фигур разъясняет грамота Сигизмунда III: появление ребенка из пасти змея символизирует вновь пробуждающуюся вечно юную силу в сочетании с мудростью, способность мира к самоочищению и обновлению.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397" y="0"/>
            <a:ext cx="1947554" cy="20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3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XVII-XIX </a:t>
            </a:r>
            <a:r>
              <a:rPr lang="be-BY" dirty="0" smtClean="0">
                <a:latin typeface="Arial Black" panose="020B0A04020102020204" pitchFamily="34" charset="0"/>
              </a:rPr>
              <a:t>ВЕК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1" y="1389413"/>
            <a:ext cx="10008321" cy="4521809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XVII в. стал разрушительным для Пружан – после русско-польской (1654-1667) и других войн в городке осталось всего 92 дома. Именно это время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Пружанщине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привилею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короля Владислава IV стали селиться евреи, оказавшие значительное влияние на жизнь региона до 40-х гг. ХХ в.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Северная война между Россией и Швецией, длившаяся с 1700 по 1721 год, и другие бедствия привели к экономическому упадку города, а следствием политических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межусобиц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стало то, что в конце XVIII в. Пружаны вошли в состав Российской империи как центр повета Слонимской, позже – Литовской, с 1801 года – Гродненской губернии.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1812 года армия Наполеона прошла 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Пружанщину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31 июля между деревнями Поддубно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Городечно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состоялась крупное сражение, в котором 18 тыс. русских солдат под командованием генерала А.П.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Тормасова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противостояли объединенным силам австрийского корпуса князя К.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Шварценберга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саксонского корпуса Ж. Ренье общей численностью 40 тыс. человек. Российская армия отбила все атаки противника, немалые потери понесли обе стороны.</a:t>
            </a:r>
          </a:p>
        </p:txBody>
      </p:sp>
    </p:spTree>
    <p:extLst>
      <p:ext uri="{BB962C8B-B14F-4D97-AF65-F5344CB8AC3E}">
        <p14:creationId xmlns:p14="http://schemas.microsoft.com/office/powerpoint/2010/main" xmlns="" val="244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5" y="624110"/>
            <a:ext cx="9842067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Архитектура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Пружанщины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377538"/>
            <a:ext cx="10720841" cy="4533684"/>
          </a:xfrm>
        </p:spPr>
        <p:txBody>
          <a:bodyPr/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начале ХІХ в. собственником Пружан стала семья землевладельцев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Швыковских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Молодой представитель рода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Валентий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Петрович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Швыковский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 начале 1850-х гг. пригласил итальянского архитектора Франциско Мария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Ланци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на месте деревянного дома построил кирпичную усадьбу в стиле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неоренессанса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которую сейчас называют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Пружанским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палациком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834" y="3348843"/>
            <a:ext cx="51188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4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5" y="624110"/>
            <a:ext cx="9842067" cy="1280890"/>
          </a:xfrm>
        </p:spPr>
        <p:txBody>
          <a:bodyPr/>
          <a:lstStyle/>
          <a:p>
            <a:r>
              <a:rPr lang="be-BY" dirty="0">
                <a:latin typeface="Arial Black" panose="020B0A04020102020204" pitchFamily="34" charset="0"/>
              </a:rPr>
              <a:t>К</a:t>
            </a:r>
            <a:r>
              <a:rPr lang="ru-RU" dirty="0" err="1" smtClean="0">
                <a:latin typeface="Arial Black" panose="020B0A04020102020204" pitchFamily="34" charset="0"/>
              </a:rPr>
              <a:t>остел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Вознесения Девы Марии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472540"/>
            <a:ext cx="8799615" cy="5385459"/>
          </a:xfrm>
        </p:spPr>
      </p:pic>
    </p:spTree>
    <p:extLst>
      <p:ext uri="{BB962C8B-B14F-4D97-AF65-F5344CB8AC3E}">
        <p14:creationId xmlns:p14="http://schemas.microsoft.com/office/powerpoint/2010/main" xmlns="" val="4836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</TotalTime>
  <Words>1554</Words>
  <Application>Microsoft Office PowerPoint</Application>
  <PresentationFormat>Произвольный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Пружанщина историческая</vt:lpstr>
      <vt:lpstr>Первые поселения на территории Пружанщины  </vt:lpstr>
      <vt:lpstr>Название поселения «Пружаны»</vt:lpstr>
      <vt:lpstr>«Прушанская волость»  ХV век</vt:lpstr>
      <vt:lpstr>Магдебургское право </vt:lpstr>
      <vt:lpstr>Слайд 6</vt:lpstr>
      <vt:lpstr>XVII-XIX ВЕК</vt:lpstr>
      <vt:lpstr>Архитектура Пружанщины</vt:lpstr>
      <vt:lpstr>Костел Вознесения Девы Марии</vt:lpstr>
      <vt:lpstr>Исторический центр Пружан застраивался в конце  1860-х гг. В 1866 завершилось возведение Собора Александра Невского. </vt:lpstr>
      <vt:lpstr> 1896 на месте старых деревянных торговых рядов, известных с XVI в., появились так называемые «Белые лавки» - каменные помещения для купцов. В архитектурном плане сооружение сочетает в себе стили барокко и классицизм. В наше время пружанские Белые лавки практически не имеют аналогов в Беларуси и являются памятником архитектуры республиканского значения. </vt:lpstr>
      <vt:lpstr>ХХ столетие</vt:lpstr>
      <vt:lpstr>Великая Отечественная война</vt:lpstr>
      <vt:lpstr>Герои войны – уроженцы района</vt:lpstr>
      <vt:lpstr>Послевоенная Пружанщина</vt:lpstr>
      <vt:lpstr>Завершение эпохи СССР</vt:lpstr>
      <vt:lpstr>ХХI век</vt:lpstr>
      <vt:lpstr>В 2005 г. были возведены памятники «Сожженным деревням» и жертвам еврейского гетто, а в 2007 г. с участием президента Республики Беларусь А.Г. Лукашенко открыт Ледовый дворец. В течение 2009-2010 гг. была построена и введена в строй первая в стране мини-ТЭЦ на местных видах топлива мощностью 3,7 МВт.  </vt:lpstr>
      <vt:lpstr>В 2010 г. состоялось открытие Водного дворца. Великолепное современное сооружение имеет бассейн, аквапарк, тренажерный зал и является местом притяжения не только местных жителей, но и гостей города.  </vt:lpstr>
      <vt:lpstr>15 июля 2023 г. Пружаны отметили своё 590-летие. Проведена большая работа по асфальтированию улиц, озеленению города, созданию спортивных и детских площадок, замене остановочных пунктов и т.д.  В честь праздника был организован грандиозный концерт.</vt:lpstr>
      <vt:lpstr>Ответьте на вопросы: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</dc:creator>
  <cp:lastModifiedBy>User</cp:lastModifiedBy>
  <cp:revision>16</cp:revision>
  <dcterms:created xsi:type="dcterms:W3CDTF">2024-03-16T07:56:16Z</dcterms:created>
  <dcterms:modified xsi:type="dcterms:W3CDTF">2024-03-18T11:03:07Z</dcterms:modified>
</cp:coreProperties>
</file>