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01FD8-DE30-9824-06AB-0D568BE71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C33B27-4402-71D1-D79E-A66749D9B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07D08-8DEA-E648-825E-33E44832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79D37-380E-62E4-ACA6-8CCB19F6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B59B7-23C7-0888-0ED0-EB686244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2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F515-6545-4818-9533-E99789BF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E5E94D-362F-BF72-B701-DC6813EA3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1630A-47BB-853E-5A33-5146C706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BB715-377D-8599-367B-B4333BF6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9E03F-FA0A-5B19-DD48-6E84C1DB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2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62A6BB-6CFA-4428-7608-B5C331BCF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E93903-AD1E-365B-11EA-DBE7ED4F2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1F66CA-4E6B-3D64-2F0E-3FAA2E82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C7578-6F0F-479F-9011-E5866277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23972-3744-79B9-F68B-F0D15740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1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E916D-E336-943F-54AB-5979767C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0164B-2DC5-2E8C-BD07-22886A931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8EE99-5C1B-D927-3E7A-75E052F2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D0D88-B986-2CDE-C04C-0A67C62D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562AE-C1E2-EA34-2784-93C5A44D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B807F-FD4D-AD4D-580A-85850B12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A5B0BD-8EC4-CE74-EB58-85902D915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22898-1548-1440-54AD-52ED1DE7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E2907-6D05-3815-0700-99D9B753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B869D-BDC0-799A-DF21-E4F2A5B1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8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58D35-FB0B-E8AF-4FB0-36ED06A9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FB4B4-E570-22BC-748E-8EAE9A708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B84572-BF5C-7052-4ADF-157738FF9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5BC905-C3B8-AF8D-7BED-162BB231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A43F6-E3E1-26C0-0479-A714F7B9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A9B62-C140-BFD6-8F64-A87B49E2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5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3F35B-2F09-7FE6-9DF7-AE389EC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28C1C8-AC53-1313-E6FE-8D125B76E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460CE5-CCE5-A61F-3B44-7C010503D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F86D13-461D-C236-D64D-B8C2E7F50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CFEA84-5E00-3525-BAB3-527B15F28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E4547F-FAC8-C7C2-4E8A-670C1787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EF7EAC-AE20-75CC-73FD-F2128757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65F4E-CA91-C455-16FB-07171700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52B15-FB43-95DA-DB41-1E016BBF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921240-85B6-9371-633C-3D8BAD10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525EC0-9358-2098-51B6-E24837DD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F226BA-923F-94B6-318C-37F22D4F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8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E74C8-4DDC-5FCC-2CA3-3A99D2E0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322FDF-CA97-BB40-B578-DBB153C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34E65-E124-390D-F7FF-F4BF929F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5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D57CA-DB16-2A76-8D3C-7411927C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BB111-0BA4-C6AC-D5EA-5EE885D3F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C3FFC1-0E0C-F6FF-2D7B-1A5976D4B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C3138F-CBA7-7F25-F543-B5BF1319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9F0FA-2BCD-997C-402C-E5DB3155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CBA793-B8A4-B5E8-FB57-1463A8A7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5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114BE-F2DB-5D67-67A8-66A9C48A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ED85E3-40A4-B04A-C3CA-FB4A84DAC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95282-CC4B-F97E-9516-9C8C88FF9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1F080B-3D3F-5A6D-3480-A3137F27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0F0963-754C-A103-5F42-6B5B655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DCD777-ABBA-DBE6-90BB-6D36134E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2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B8BE8-67A5-D4F7-8B90-14BE3776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7053F3-F89A-6672-901C-0DA74D02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9315C0-855D-62D9-6750-A5BF0A571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16B5-326C-4D91-A3D1-F470B2F63BA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E5DC1-F5CA-C303-C6EB-581D7192F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066F3-3AA0-9DDE-8E2D-1E58594E5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543F-256E-4DB8-8381-A74B68C9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8C1323-415B-E100-9EDB-03053C00A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8"/>
          <a:stretch/>
        </p:blipFill>
        <p:spPr>
          <a:xfrm>
            <a:off x="1212086" y="4051373"/>
            <a:ext cx="3933510" cy="25562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AB29B0-45A3-14CF-EBB8-29F188721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2" y="269823"/>
            <a:ext cx="4467821" cy="32826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E7E0E4-B16E-65A3-CA0D-6AE213342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63" y="962793"/>
            <a:ext cx="6240290" cy="49572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B0C839-C0AC-4422-9C38-617C711C0758}"/>
              </a:ext>
            </a:extLst>
          </p:cNvPr>
          <p:cNvSpPr/>
          <p:nvPr/>
        </p:nvSpPr>
        <p:spPr>
          <a:xfrm>
            <a:off x="1558754" y="4053032"/>
            <a:ext cx="316176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Республики Беларусь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 правах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ребенка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E06B9-1D8D-4D9C-BC51-FD11110A349D}"/>
              </a:ext>
            </a:extLst>
          </p:cNvPr>
          <p:cNvSpPr txBox="1"/>
          <p:nvPr/>
        </p:nvSpPr>
        <p:spPr>
          <a:xfrm>
            <a:off x="1348194" y="3179718"/>
            <a:ext cx="396229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ДОКУМЕНТЫ О ПРАВАХ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26887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45ACD6-2F5A-A439-41BE-8B7092396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>
          <a:xfrm>
            <a:off x="1465861" y="92766"/>
            <a:ext cx="9539289" cy="6765235"/>
          </a:xfrm>
        </p:spPr>
      </p:pic>
    </p:spTree>
    <p:extLst>
      <p:ext uri="{BB962C8B-B14F-4D97-AF65-F5344CB8AC3E}">
        <p14:creationId xmlns:p14="http://schemas.microsoft.com/office/powerpoint/2010/main" val="259258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A936F00-CA01-4567-AABD-80CC4A09F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4" y="3204922"/>
            <a:ext cx="4876800" cy="344805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B6A7E8-88B5-4628-B5E5-F757202A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4" y="3204922"/>
            <a:ext cx="4876800" cy="3448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3E560A-77DA-47F9-B35B-5B1CBA014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5" y="62728"/>
            <a:ext cx="4876798" cy="31421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9A7CAA-F90F-4BAD-B9C8-B82E78D4C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4" y="62729"/>
            <a:ext cx="4876798" cy="32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5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52" y="164371"/>
            <a:ext cx="4929579" cy="33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9" y="146997"/>
            <a:ext cx="4837342" cy="34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9ee8c6944140336367b4a128cc46d6cceb9e4fb8-1034871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11" y="3549410"/>
            <a:ext cx="4840073" cy="32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avatars.mds.yandex.net/i?id=a6e3617f3362add400933d3ce51c81a2f8ac51f3-4720855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3614" r="4396" b="4944"/>
          <a:stretch/>
        </p:blipFill>
        <p:spPr bwMode="auto">
          <a:xfrm>
            <a:off x="6024981" y="3340649"/>
            <a:ext cx="4935865" cy="34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1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23" y="3438214"/>
            <a:ext cx="4935863" cy="34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0" y="3477047"/>
            <a:ext cx="4935863" cy="34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21" y="57261"/>
            <a:ext cx="4935863" cy="34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4768f93bb0b23a1b6b68d4c8f561e542f0dcbdd7-1089609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95" y="3789485"/>
            <a:ext cx="4016802" cy="2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dc3b9d319c6ea004898e9b201036490fd4332755-9720926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3744" r="2764" b="2917"/>
          <a:stretch/>
        </p:blipFill>
        <p:spPr bwMode="auto">
          <a:xfrm>
            <a:off x="6265957" y="3789486"/>
            <a:ext cx="3938955" cy="27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i?id=2e19c48eaf5d4437fd6e8ac2dd700f15534e31f7-3193980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6678" r="7682"/>
          <a:stretch/>
        </p:blipFill>
        <p:spPr bwMode="auto">
          <a:xfrm>
            <a:off x="6233747" y="404658"/>
            <a:ext cx="4053253" cy="26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65" y="96094"/>
            <a:ext cx="4935863" cy="34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4326" r="2932" b="3377"/>
          <a:stretch/>
        </p:blipFill>
        <p:spPr bwMode="auto">
          <a:xfrm>
            <a:off x="1330094" y="404657"/>
            <a:ext cx="4069849" cy="27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99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Компсекнов</cp:lastModifiedBy>
  <cp:revision>16</cp:revision>
  <dcterms:created xsi:type="dcterms:W3CDTF">2024-12-10T20:12:05Z</dcterms:created>
  <dcterms:modified xsi:type="dcterms:W3CDTF">2024-12-13T08:38:57Z</dcterms:modified>
</cp:coreProperties>
</file>